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5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5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9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6F9A-BFBE-4653-AC08-17E4311A1280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9D97-7178-4E3B-B4E9-5B4438568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1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ANCIENT ROME NOTECARD QUIZ </a:t>
            </a:r>
            <a:endParaRPr lang="en-US" sz="54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Quiz questions will come from:</a:t>
            </a:r>
          </a:p>
          <a:p>
            <a:pPr marL="0" indent="0">
              <a:buNone/>
            </a:pPr>
            <a:r>
              <a:rPr lang="en-US" sz="4000" b="1" dirty="0" smtClean="0"/>
              <a:t>1-Roman Republic Notes</a:t>
            </a:r>
          </a:p>
          <a:p>
            <a:pPr marL="0" indent="0">
              <a:buNone/>
            </a:pPr>
            <a:r>
              <a:rPr lang="en-US" sz="4000" b="1" dirty="0" smtClean="0"/>
              <a:t>2-Roman Advancements / The </a:t>
            </a:r>
            <a:r>
              <a:rPr lang="en-US" sz="4000" b="1" dirty="0" err="1" smtClean="0"/>
              <a:t>Colosseum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3-Rise &amp; Fall of the Roman Empire Notes</a:t>
            </a:r>
          </a:p>
          <a:p>
            <a:pPr marL="0" indent="0">
              <a:buNone/>
            </a:pPr>
            <a:r>
              <a:rPr lang="en-US" sz="4000" b="1" dirty="0" smtClean="0"/>
              <a:t>4-Causes of the Fall of Rome Multi-Flow   Map / Roman Reaction to Christianity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0124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ANCIENT ROME NOTECARD QUIZ 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 NOTECARD QUIZ</dc:title>
  <dc:creator>John Fellens</dc:creator>
  <cp:lastModifiedBy>John Fellens</cp:lastModifiedBy>
  <cp:revision>2</cp:revision>
  <dcterms:created xsi:type="dcterms:W3CDTF">2013-10-29T15:09:30Z</dcterms:created>
  <dcterms:modified xsi:type="dcterms:W3CDTF">2013-10-29T21:21:38Z</dcterms:modified>
</cp:coreProperties>
</file>